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3071812"/>
            <a:ext cx="117633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75966"/>
            <a:ext cx="9925148" cy="59820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708920"/>
            <a:ext cx="10369152" cy="4077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56149"/>
            <a:ext cx="7941716" cy="5800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1982" y="3839126"/>
            <a:ext cx="6264696" cy="269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80486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12976"/>
            <a:ext cx="7704856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80728"/>
            <a:ext cx="8886825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4397" y="2636912"/>
            <a:ext cx="8950076" cy="4011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24744"/>
            <a:ext cx="9420225" cy="544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852936"/>
            <a:ext cx="9361040" cy="35223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873442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398168"/>
            <a:ext cx="3810000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3398167"/>
            <a:ext cx="4392488" cy="290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48863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12975"/>
            <a:ext cx="5112568" cy="2785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9877425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2288" t="1" r="11934" b="-936"/>
          <a:stretch/>
        </p:blipFill>
        <p:spPr>
          <a:xfrm>
            <a:off x="6240016" y="3068960"/>
            <a:ext cx="5400601" cy="352839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40016" y="3068960"/>
            <a:ext cx="5472608" cy="3528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63817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12976"/>
            <a:ext cx="5112568" cy="272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2026-01-15T02:55:57Z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